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408505-ECDF-4385-8611-C9D0546A925A}" v="9" dt="2026-04-27T19:48:23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2" y="7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0E4A8-DFD7-404A-9C20-576F89192F52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F0A33-52DA-4644-9B4F-A3D5E9BFE25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7995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7248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0465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5852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615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6632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552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12958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0059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9478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2956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6171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4134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21036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28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94523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227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CA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A9B17-C00F-4BCF-B507-B4F52DACF881}" type="datetimeFigureOut">
              <a:rPr lang="en-CA" smtClean="0"/>
              <a:t>2026-09-24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39400E2-0DF5-4CBD-965A-1BD97A476E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0133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457916-1E2A-5951-E18F-552F2B1F6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2D050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USE FOOTNOTES WHEN REFERRING TO A SOURCE</a:t>
            </a:r>
            <a:endParaRPr lang="en-CA" b="1" dirty="0">
              <a:solidFill>
                <a:srgbClr val="92D05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9FFFAA5-BEC3-90BA-29D4-9882257E8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Jonathan Haidt’s conclusion: “</a:t>
            </a:r>
            <a:r>
              <a:rPr lang="en-CA" sz="2400" i="1" dirty="0"/>
              <a:t>The Great Rewiring devastated the social lives of Gen Z by connecting them to everyone in the world and disconnecting them from the people around them.”</a:t>
            </a:r>
            <a:r>
              <a:rPr lang="en-CA" sz="2400" i="1" baseline="30000" dirty="0"/>
              <a:t>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7052E-0673-F4E4-AE1F-2883FB01D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1525" y="6356350"/>
            <a:ext cx="7381875" cy="365125"/>
          </a:xfrm>
        </p:spPr>
        <p:txBody>
          <a:bodyPr/>
          <a:lstStyle/>
          <a:p>
            <a:pPr algn="l"/>
            <a:r>
              <a:rPr lang="en-CA" sz="1050" baseline="30000" dirty="0">
                <a:solidFill>
                  <a:schemeClr val="tx1"/>
                </a:solidFill>
              </a:rPr>
              <a:t>1</a:t>
            </a:r>
            <a:r>
              <a:rPr lang="en-CA" sz="1050" dirty="0">
                <a:solidFill>
                  <a:schemeClr val="tx1"/>
                </a:solidFill>
              </a:rPr>
              <a:t> Haidt, </a:t>
            </a:r>
            <a:r>
              <a:rPr lang="en-CA" sz="1050" i="1" dirty="0">
                <a:solidFill>
                  <a:schemeClr val="tx1"/>
                </a:solidFill>
              </a:rPr>
              <a:t>The Anxious Generation</a:t>
            </a:r>
            <a:r>
              <a:rPr lang="en-CA" sz="1050" dirty="0">
                <a:solidFill>
                  <a:schemeClr val="tx1"/>
                </a:solidFill>
              </a:rPr>
              <a:t>, chapter 5.</a:t>
            </a:r>
          </a:p>
        </p:txBody>
      </p:sp>
    </p:spTree>
    <p:extLst>
      <p:ext uri="{BB962C8B-B14F-4D97-AF65-F5344CB8AC3E}">
        <p14:creationId xmlns:p14="http://schemas.microsoft.com/office/powerpoint/2010/main" val="1247686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80B86A7-A1EC-475B-9166-88902B033A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868BB-8270-F52C-D15D-AD3630325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609600"/>
            <a:ext cx="8596668" cy="1320800"/>
          </a:xfrm>
        </p:spPr>
        <p:txBody>
          <a:bodyPr>
            <a:normAutofit/>
          </a:bodyPr>
          <a:lstStyle/>
          <a:p>
            <a:r>
              <a:rPr lang="en-CA" b="1" dirty="0"/>
              <a:t>BIBLIOGRAPHY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C2C29CB1-9F74-4879-A6AF-AEA67B6F1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65618-2396-FBA6-8AA6-F5D0DE3AD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1" y="2160589"/>
            <a:ext cx="10209569" cy="3880773"/>
          </a:xfrm>
        </p:spPr>
        <p:txBody>
          <a:bodyPr>
            <a:normAutofit/>
          </a:bodyPr>
          <a:lstStyle/>
          <a:p>
            <a:pPr marL="447675" indent="-447675">
              <a:buNone/>
            </a:pPr>
            <a:r>
              <a:rPr lang="en-CA" sz="2000" dirty="0"/>
              <a:t>Haidt, Jonathan. </a:t>
            </a:r>
            <a:r>
              <a:rPr lang="en-CA" sz="2000" i="1" dirty="0"/>
              <a:t>The Anxious Generation: How the Great Rewiring of Childhood Is Causing an Epidemic of Mental Illness</a:t>
            </a:r>
            <a:r>
              <a:rPr lang="en-CA" sz="2000" dirty="0"/>
              <a:t>. New York: Penguin Publishing Group, 2024. Accessed April 27, 2026. ProQuest </a:t>
            </a:r>
            <a:r>
              <a:rPr lang="en-CA" sz="2000" dirty="0" err="1"/>
              <a:t>Ebook</a:t>
            </a:r>
            <a:r>
              <a:rPr lang="en-CA" sz="2000" dirty="0"/>
              <a:t> Central.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E2C7115-5336-410C-AD71-0F0952A2E5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314375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92</Words>
  <Application>Microsoft Office PowerPoint</Application>
  <PresentationFormat>Widescreen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Facet</vt:lpstr>
      <vt:lpstr>USE FOOTNOTES WHEN REFERRING TO A SOURCE</vt:lpstr>
      <vt:lpstr>BIBLIOGRAPHY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Nataliia Khromyak</dc:creator>
  <cp:lastModifiedBy>Nataliia Khromyak</cp:lastModifiedBy>
  <cp:revision>2</cp:revision>
  <dcterms:created xsi:type="dcterms:W3CDTF">2026-04-27T19:31:04Z</dcterms:created>
  <dcterms:modified xsi:type="dcterms:W3CDTF">2026-09-24T19:00:20Z</dcterms:modified>
</cp:coreProperties>
</file>